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753_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EXPOSITION BLVD / WESTOVER RD
Intersection ID: 5153874
Cardinal Direction: N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No Right Turn On 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Turning Vehicle Yield To Ped Symbol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Schedule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753_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EXPOSITION BLVD / WESTOVER RD
Intersection ID: 5153874
Cardinal Direction: S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Yield On Green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No Right Turn On 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Turning Vehicle Yield To Ped Symbol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Schedule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753_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EXPOSITION BLVD / WESTOVER RD
Intersection ID: 5153874
Cardinal Direction: E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No Right Turn On 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Turning Vehicle Yield To Ped Symbol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Schedule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EXPOSITION BLVD / WESTOVER RD
Intersection ID: 5153874
Cardinal Direction: W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No Right Turn On 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Turning Vehicle Yield To Ped Symbol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Schedule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